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61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chool5.yaguo.ru/?p=16066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chool5.yaguo.ru/?p=16066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4664" y="179512"/>
            <a:ext cx="6172200" cy="1524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tooltip="Постоянная ссылка: ВСТРЕЧА С ЖЕНЩИНАМИ — ЛИДЕРАМИ РЕСПУБЛИКИ"/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tooltip="Постоянная ссылка: ВСТРЕЧА С ЖЕНЩИНАМИ — ЛИДЕРАМИ РЕСПУБЛИКИ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tooltip="Постоянная ссылка: ВСТРЕЧА С ЖЕНЩИНАМИ — ЛИДЕРАМИ РЕСПУБЛИКИ"/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tooltip="Постоянная ссылка: ВСТРЕЧА С ЖЕНЩИНАМИ — ЛИДЕРАМИ РЕСПУБЛИКИ"/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tooltip="Постоянная ссылка: ВСТРЕЧА С ЖЕНЩИНАМИ — ЛИДЕРАМИ РЕСПУБЛИКИ"/>
              </a:rPr>
              <a:t>ВСТРЕЧА  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tooltip="Постоянная ссылка: ВСТРЕЧА С ЖЕНЩИНАМИ — ЛИДЕРАМИ РЕСПУБЛИКИ"/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tooltip="Постоянная ссылка: ВСТРЕЧА С ЖЕНЩИНАМИ — ЛИДЕРАМИ РЕСПУБЛИКИ"/>
              </a:rPr>
              <a:t>С  ЖЕНЩИНАМИ — ЛИДЕРАМИ РЕСПУБЛИКИ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img-20161012-wa00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40" y="2699792"/>
            <a:ext cx="6480720" cy="302433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188640" y="6012160"/>
            <a:ext cx="64807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    Генеральная ассамблея ООН официально утвердила дату празднования Дня девочек только в 2012 году. С тех пор, ежегодно,  воспитательным центром (руководитель Г.В. </a:t>
            </a:r>
            <a:r>
              <a:rPr lang="ru-RU" dirty="0" err="1" smtClean="0">
                <a:solidFill>
                  <a:srgbClr val="0070C0"/>
                </a:solidFill>
              </a:rPr>
              <a:t>Гринчук</a:t>
            </a:r>
            <a:r>
              <a:rPr lang="ru-RU" dirty="0" smtClean="0">
                <a:solidFill>
                  <a:srgbClr val="0070C0"/>
                </a:solidFill>
              </a:rPr>
              <a:t>)  МОБУ СОШ№5  проводятся  разнообразные мероприятия. В этом, юбилейном году, традиционно под руководством  Е.Н.Никоновой , М.Г. </a:t>
            </a:r>
            <a:r>
              <a:rPr lang="ru-RU" dirty="0" err="1" smtClean="0">
                <a:solidFill>
                  <a:srgbClr val="0070C0"/>
                </a:solidFill>
              </a:rPr>
              <a:t>Амбросьевой</a:t>
            </a:r>
            <a:r>
              <a:rPr lang="ru-RU" dirty="0" smtClean="0">
                <a:solidFill>
                  <a:srgbClr val="0070C0"/>
                </a:solidFill>
              </a:rPr>
              <a:t>  на хорошем  уровне организовали  встречу-беседу с медработником  МЦ г.Якутска  и встречу с женщинами-лидерами РС(Я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tooltip="Постоянная ссылка: ВСТРЕЧА С ЖЕНЩИНАМИ — ЛИДЕРАМИ РЕСПУБЛИКИ"/>
              </a:rPr>
              <a:t>ВСТРЕЧА  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tooltip="Постоянная ссылка: ВСТРЕЧА С ЖЕНЩИНАМИ — ЛИДЕРАМИ РЕСПУБЛИКИ"/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tooltip="Постоянная ссылка: ВСТРЕЧА С ЖЕНЩИНАМИ — ЛИДЕРАМИ РЕСПУБЛИКИ"/>
              </a:rPr>
              <a:t>С  ЖЕНЩИНАМИ — ЛИДЕРАМИ    РЕСПУБЛИКИ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76872" y="2075723"/>
            <a:ext cx="43924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В уютном актовом зале школы девочки 9-х классов встретили гостя женщину-лидера РС(Я)</a:t>
            </a:r>
            <a:r>
              <a:rPr lang="ru-RU" sz="2800" dirty="0" smtClean="0"/>
              <a:t> 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О.В. </a:t>
            </a:r>
            <a:r>
              <a:rPr lang="ru-RU" sz="2800" b="1" dirty="0" err="1" smtClean="0">
                <a:solidFill>
                  <a:srgbClr val="0070C0"/>
                </a:solidFill>
              </a:rPr>
              <a:t>Балабкину</a:t>
            </a:r>
            <a:r>
              <a:rPr lang="ru-RU" sz="2800" b="1" dirty="0" smtClean="0">
                <a:solidFill>
                  <a:srgbClr val="0070C0"/>
                </a:solidFill>
              </a:rPr>
              <a:t>, </a:t>
            </a:r>
            <a:r>
              <a:rPr lang="ru-RU" sz="2800" dirty="0" smtClean="0">
                <a:solidFill>
                  <a:srgbClr val="0070C0"/>
                </a:solidFill>
              </a:rPr>
              <a:t>народного депутата РС(Я), заместителя  председателя Государственного Собрания (Ил </a:t>
            </a:r>
            <a:r>
              <a:rPr lang="ru-RU" sz="2800" dirty="0" err="1" smtClean="0">
                <a:solidFill>
                  <a:srgbClr val="0070C0"/>
                </a:solidFill>
              </a:rPr>
              <a:t>Тумэн</a:t>
            </a:r>
            <a:r>
              <a:rPr lang="ru-RU" sz="2800" dirty="0" smtClean="0">
                <a:solidFill>
                  <a:srgbClr val="0070C0"/>
                </a:solidFill>
              </a:rPr>
              <a:t>) РС(Я)   в  сопровождении директора школы А.А. </a:t>
            </a:r>
            <a:r>
              <a:rPr lang="ru-RU" sz="2800" dirty="0" err="1" smtClean="0">
                <a:solidFill>
                  <a:srgbClr val="0070C0"/>
                </a:solidFill>
              </a:rPr>
              <a:t>Кычкиной</a:t>
            </a:r>
            <a:r>
              <a:rPr lang="ru-RU" sz="2800" dirty="0" smtClean="0">
                <a:solidFill>
                  <a:srgbClr val="0070C0"/>
                </a:solidFill>
              </a:rPr>
              <a:t>.</a:t>
            </a:r>
            <a:r>
              <a:rPr lang="ru-RU" sz="2800" dirty="0" smtClean="0"/>
              <a:t> </a:t>
            </a:r>
            <a:r>
              <a:rPr lang="ru-RU" sz="2400" dirty="0" smtClean="0"/>
              <a:t> </a:t>
            </a:r>
            <a:endParaRPr lang="ru-RU" sz="2400" dirty="0"/>
          </a:p>
        </p:txBody>
      </p:sp>
      <p:pic>
        <p:nvPicPr>
          <p:cNvPr id="14338" name="Picture 2" descr="img-20161012-wa0040"/>
          <p:cNvPicPr>
            <a:picLocks noChangeAspect="1" noChangeArrowheads="1"/>
          </p:cNvPicPr>
          <p:nvPr/>
        </p:nvPicPr>
        <p:blipFill>
          <a:blip r:embed="rId3" cstate="print"/>
          <a:srcRect l="7560" t="13440" r="14321"/>
          <a:stretch>
            <a:fillRect/>
          </a:stretch>
        </p:blipFill>
        <p:spPr bwMode="auto">
          <a:xfrm>
            <a:off x="260648" y="5148064"/>
            <a:ext cx="2056944" cy="18722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340" name="Picture 4" descr="http://sakhalife.ru/wp-content/uploads/2015/06/index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648" y="2411759"/>
            <a:ext cx="1970780" cy="23169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  девочки 7-8-х  классов — Анну Кириллину, журналиста, ведущую НВК; Елизавету  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Апросимову-Эвенкийка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тренера и Дарью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Олесову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дизайнера.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708920" y="1979712"/>
            <a:ext cx="4149080" cy="683088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     </a:t>
            </a:r>
            <a:r>
              <a:rPr lang="ru-RU" sz="2000" dirty="0" smtClean="0">
                <a:solidFill>
                  <a:srgbClr val="0070C0"/>
                </a:solidFill>
              </a:rPr>
              <a:t>После  краткого  рассказа  из жизни школьного детства, гости интересовались, что их  волнует, чем современная школьница живет и дышит, какую жизненную позицию придерживаются. Гости сумели   на данном мероприятии,  раскрыться девочкам и в результате произошла теплая, откровенная, интересная встреча.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              Учащиеся узнали, что действительно женщины-лидеры придерживаются активную жизненную позицию: не только  успешно работают по выбранной профессии, еще и занимаются самообразованием, общественной деятельностью.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15362" name="Picture 2" descr="img-20161012-wa00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2555776"/>
            <a:ext cx="2592288" cy="18972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364" name="Picture 4" descr="img-20161012-wa00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632" y="5004048"/>
            <a:ext cx="2880320" cy="252762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640" y="179512"/>
            <a:ext cx="6515100" cy="1524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Есть люди, которые всегда полны энергии,  сил.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96952" y="1547665"/>
            <a:ext cx="3780420" cy="662055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Они вселяют в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окружающих   уверенность и оптимизм, заставляют улыбаться. 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 Именно такими были и являются  наши гости. Эти  милые, изящные, </a:t>
            </a:r>
            <a:r>
              <a:rPr lang="ru-RU" sz="2400" dirty="0" err="1" smtClean="0">
                <a:solidFill>
                  <a:srgbClr val="0070C0"/>
                </a:solidFill>
              </a:rPr>
              <a:t>самодостаточные</a:t>
            </a:r>
            <a:r>
              <a:rPr lang="ru-RU" sz="2400" dirty="0" smtClean="0">
                <a:solidFill>
                  <a:srgbClr val="0070C0"/>
                </a:solidFill>
              </a:rPr>
              <a:t>, умные, красивые,  деловые 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 женщины 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 обладают стальными характерами  и такой силой духа, что можно только позавидовать, 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также  быть  ярким примером   для  девочек-подростков.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Picture 6" descr="http://school5.yaguo.ru/wp-content/uploads/2016/10/IMG-20161012-WA002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3347864"/>
            <a:ext cx="3028950" cy="254428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56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ВСТРЕЧА   С  ЖЕНЩИНАМИ — ЛИДЕРАМИ РЕСПУБЛИКИ </vt:lpstr>
      <vt:lpstr>ВСТРЕЧА   С  ЖЕНЩИНАМИ — ЛИДЕРАМИ    РЕСПУБЛИКИ </vt:lpstr>
      <vt:lpstr>А  девочки 7-8-х  классов — Анну Кириллину, журналиста, ведущую НВК; Елизавету  Апросимову-Эвенкийка, тренера и Дарью Олесову, дизайнера.</vt:lpstr>
      <vt:lpstr>Есть люди, которые всегда полны энергии,  сил.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ВСТРЕЧА   С  ЖЕНЩИНАМИ — ЛИДЕРАМИ РЕСПУБЛИКИ</dc:title>
  <dc:creator>софиямедиаспециалист</dc:creator>
  <cp:lastModifiedBy>Иванова</cp:lastModifiedBy>
  <cp:revision>11</cp:revision>
  <dcterms:created xsi:type="dcterms:W3CDTF">2016-10-13T04:25:27Z</dcterms:created>
  <dcterms:modified xsi:type="dcterms:W3CDTF">2016-10-13T08:04:55Z</dcterms:modified>
</cp:coreProperties>
</file>